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Bebas Neue Bold" charset="0"/>
      <p:bold r:id="rId17"/>
    </p:embeddedFont>
    <p:embeddedFont>
      <p:font typeface="Montserrat Classic Bold" charset="0"/>
      <p:bold r:id="rId18"/>
    </p:embeddedFont>
    <p:embeddedFont>
      <p:font typeface="Montserrat Bold" charset="0"/>
      <p:bold r:id="rId19"/>
    </p:embeddedFont>
    <p:embeddedFont>
      <p:font typeface="Montserrat" charset="0"/>
      <p:regular r:id="rId20"/>
    </p:embeddedFont>
    <p:embeddedFont>
      <p:font typeface="Montserrat Medium" charset="0"/>
      <p:regular r:id="rId21"/>
    </p:embeddedFont>
    <p:embeddedFont>
      <p:font typeface="Montserrat Classic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-1184" y="-5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6.png"/><Relationship Id="rId3" Type="http://schemas.openxmlformats.org/officeDocument/2006/relationships/image" Target="../media/image3.svg"/><Relationship Id="rId7" Type="http://schemas.openxmlformats.org/officeDocument/2006/relationships/image" Target="../media/image30.png"/><Relationship Id="rId12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3.png"/><Relationship Id="rId5" Type="http://schemas.openxmlformats.org/officeDocument/2006/relationships/image" Target="../media/image11.svg"/><Relationship Id="rId10" Type="http://schemas.openxmlformats.org/officeDocument/2006/relationships/image" Target="../media/image39.svg"/><Relationship Id="rId4" Type="http://schemas.openxmlformats.org/officeDocument/2006/relationships/image" Target="../media/image8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sv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5.svg"/><Relationship Id="rId4" Type="http://schemas.openxmlformats.org/officeDocument/2006/relationships/image" Target="../media/image9.jpe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6.png"/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12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openxmlformats.org/officeDocument/2006/relationships/image" Target="../media/image3.png"/><Relationship Id="rId5" Type="http://schemas.openxmlformats.org/officeDocument/2006/relationships/image" Target="../media/image11.svg"/><Relationship Id="rId10" Type="http://schemas.openxmlformats.org/officeDocument/2006/relationships/image" Target="../media/image22.sv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3.svg"/><Relationship Id="rId4" Type="http://schemas.openxmlformats.org/officeDocument/2006/relationships/image" Target="../media/image18.jpe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1.svg"/><Relationship Id="rId7" Type="http://schemas.openxmlformats.org/officeDocument/2006/relationships/image" Target="../media/image19.pn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3.jpeg"/><Relationship Id="rId5" Type="http://schemas.openxmlformats.org/officeDocument/2006/relationships/image" Target="../media/image3.png"/><Relationship Id="rId10" Type="http://schemas.openxmlformats.org/officeDocument/2006/relationships/image" Target="../media/image3.svg"/><Relationship Id="rId4" Type="http://schemas.openxmlformats.org/officeDocument/2006/relationships/image" Target="../media/image21.jpe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png"/><Relationship Id="rId7" Type="http://schemas.openxmlformats.org/officeDocument/2006/relationships/image" Target="../media/image2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8D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14400" y="0"/>
            <a:ext cx="12188752" cy="10287000"/>
            <a:chOff x="0" y="0"/>
            <a:chExt cx="6349238" cy="5650357"/>
          </a:xfrm>
        </p:grpSpPr>
        <p:sp>
          <p:nvSpPr>
            <p:cNvPr id="3" name="Freeform 3"/>
            <p:cNvSpPr/>
            <p:nvPr/>
          </p:nvSpPr>
          <p:spPr>
            <a:xfrm>
              <a:off x="-1220470" y="-200914"/>
              <a:ext cx="7579741" cy="5919724"/>
            </a:xfrm>
            <a:custGeom>
              <a:avLst/>
              <a:gdLst/>
              <a:ahLst/>
              <a:cxnLst/>
              <a:rect l="l" t="t" r="r" b="b"/>
              <a:pathLst>
                <a:path w="7579741" h="5919724">
                  <a:moveTo>
                    <a:pt x="7563231" y="542290"/>
                  </a:moveTo>
                  <a:cubicBezTo>
                    <a:pt x="7547864" y="557530"/>
                    <a:pt x="7490206" y="686562"/>
                    <a:pt x="7507224" y="715264"/>
                  </a:cubicBezTo>
                  <a:cubicBezTo>
                    <a:pt x="7525639" y="709803"/>
                    <a:pt x="7436739" y="790321"/>
                    <a:pt x="7482586" y="888111"/>
                  </a:cubicBezTo>
                  <a:cubicBezTo>
                    <a:pt x="7469505" y="906018"/>
                    <a:pt x="7553833" y="924179"/>
                    <a:pt x="7546848" y="962025"/>
                  </a:cubicBezTo>
                  <a:cubicBezTo>
                    <a:pt x="7534529" y="981202"/>
                    <a:pt x="7489825" y="974979"/>
                    <a:pt x="7525639" y="1001014"/>
                  </a:cubicBezTo>
                  <a:cubicBezTo>
                    <a:pt x="7533132" y="1085469"/>
                    <a:pt x="7579233" y="1117346"/>
                    <a:pt x="7428357" y="1351280"/>
                  </a:cubicBezTo>
                  <a:cubicBezTo>
                    <a:pt x="7398639" y="1347343"/>
                    <a:pt x="7317740" y="1604645"/>
                    <a:pt x="7205980" y="1797050"/>
                  </a:cubicBezTo>
                  <a:cubicBezTo>
                    <a:pt x="7222109" y="1833372"/>
                    <a:pt x="7240016" y="1850009"/>
                    <a:pt x="7202297" y="1916684"/>
                  </a:cubicBezTo>
                  <a:cubicBezTo>
                    <a:pt x="7208901" y="1933448"/>
                    <a:pt x="7273036" y="1963420"/>
                    <a:pt x="7239635" y="2007743"/>
                  </a:cubicBezTo>
                  <a:cubicBezTo>
                    <a:pt x="7204202" y="2091436"/>
                    <a:pt x="7205853" y="2286381"/>
                    <a:pt x="7250049" y="2317750"/>
                  </a:cubicBezTo>
                  <a:cubicBezTo>
                    <a:pt x="7275576" y="2308987"/>
                    <a:pt x="7186168" y="2474976"/>
                    <a:pt x="7233031" y="2483866"/>
                  </a:cubicBezTo>
                  <a:cubicBezTo>
                    <a:pt x="7217791" y="2541143"/>
                    <a:pt x="7278497" y="2574417"/>
                    <a:pt x="7147941" y="2695575"/>
                  </a:cubicBezTo>
                  <a:cubicBezTo>
                    <a:pt x="7045960" y="2756535"/>
                    <a:pt x="7168642" y="2805176"/>
                    <a:pt x="7069074" y="2892044"/>
                  </a:cubicBezTo>
                  <a:cubicBezTo>
                    <a:pt x="7109587" y="2925826"/>
                    <a:pt x="7008622" y="2948432"/>
                    <a:pt x="7081139" y="3107690"/>
                  </a:cubicBezTo>
                  <a:cubicBezTo>
                    <a:pt x="7090664" y="3117088"/>
                    <a:pt x="7034657" y="3165983"/>
                    <a:pt x="7017766" y="3207639"/>
                  </a:cubicBezTo>
                  <a:cubicBezTo>
                    <a:pt x="7063232" y="3257296"/>
                    <a:pt x="7012940" y="3253994"/>
                    <a:pt x="6997446" y="3340354"/>
                  </a:cubicBezTo>
                  <a:cubicBezTo>
                    <a:pt x="6914515" y="3405251"/>
                    <a:pt x="6917309" y="3435350"/>
                    <a:pt x="6838696" y="3533013"/>
                  </a:cubicBezTo>
                  <a:cubicBezTo>
                    <a:pt x="6861556" y="3525774"/>
                    <a:pt x="6889496" y="3574161"/>
                    <a:pt x="6822313" y="3687572"/>
                  </a:cubicBezTo>
                  <a:cubicBezTo>
                    <a:pt x="6817868" y="3707257"/>
                    <a:pt x="6727190" y="3726307"/>
                    <a:pt x="6704838" y="3771265"/>
                  </a:cubicBezTo>
                  <a:cubicBezTo>
                    <a:pt x="6674739" y="3791585"/>
                    <a:pt x="6736080" y="3823716"/>
                    <a:pt x="6667881" y="3824732"/>
                  </a:cubicBezTo>
                  <a:cubicBezTo>
                    <a:pt x="6676517" y="3870960"/>
                    <a:pt x="6621399" y="3859911"/>
                    <a:pt x="6607683" y="3879977"/>
                  </a:cubicBezTo>
                  <a:cubicBezTo>
                    <a:pt x="6650990" y="3906901"/>
                    <a:pt x="6618478" y="3901313"/>
                    <a:pt x="6653657" y="3916553"/>
                  </a:cubicBezTo>
                  <a:cubicBezTo>
                    <a:pt x="6651371" y="3988689"/>
                    <a:pt x="6546469" y="4092829"/>
                    <a:pt x="6552819" y="4182491"/>
                  </a:cubicBezTo>
                  <a:cubicBezTo>
                    <a:pt x="6516370" y="4270502"/>
                    <a:pt x="6542786" y="4306443"/>
                    <a:pt x="6490208" y="4402836"/>
                  </a:cubicBezTo>
                  <a:cubicBezTo>
                    <a:pt x="6527419" y="4414266"/>
                    <a:pt x="6500749" y="4427982"/>
                    <a:pt x="6457696" y="4505960"/>
                  </a:cubicBezTo>
                  <a:cubicBezTo>
                    <a:pt x="6503289" y="4531741"/>
                    <a:pt x="6486271" y="4590542"/>
                    <a:pt x="6438519" y="4659376"/>
                  </a:cubicBezTo>
                  <a:cubicBezTo>
                    <a:pt x="6519418" y="4706620"/>
                    <a:pt x="6472682" y="4854575"/>
                    <a:pt x="6428232" y="4913630"/>
                  </a:cubicBezTo>
                  <a:cubicBezTo>
                    <a:pt x="6441440" y="4962525"/>
                    <a:pt x="6419596" y="5014341"/>
                    <a:pt x="6364732" y="5057902"/>
                  </a:cubicBezTo>
                  <a:cubicBezTo>
                    <a:pt x="6326251" y="5158740"/>
                    <a:pt x="6311773" y="5242179"/>
                    <a:pt x="6153531" y="5344668"/>
                  </a:cubicBezTo>
                  <a:cubicBezTo>
                    <a:pt x="6108954" y="5423535"/>
                    <a:pt x="6112764" y="5474843"/>
                    <a:pt x="6025007" y="5580126"/>
                  </a:cubicBezTo>
                  <a:cubicBezTo>
                    <a:pt x="5990082" y="5617337"/>
                    <a:pt x="5948299" y="5575808"/>
                    <a:pt x="5956046" y="5642229"/>
                  </a:cubicBezTo>
                  <a:cubicBezTo>
                    <a:pt x="5906770" y="5660898"/>
                    <a:pt x="5970270" y="5719572"/>
                    <a:pt x="5856605" y="5769483"/>
                  </a:cubicBezTo>
                  <a:cubicBezTo>
                    <a:pt x="5875401" y="5829681"/>
                    <a:pt x="5926582" y="5859272"/>
                    <a:pt x="5715762" y="5839333"/>
                  </a:cubicBezTo>
                  <a:cubicBezTo>
                    <a:pt x="4322445" y="5836539"/>
                    <a:pt x="2963291" y="5847588"/>
                    <a:pt x="1505204" y="5835142"/>
                  </a:cubicBezTo>
                  <a:cubicBezTo>
                    <a:pt x="1422400" y="5827522"/>
                    <a:pt x="1221740" y="5919724"/>
                    <a:pt x="1265555" y="5732399"/>
                  </a:cubicBezTo>
                  <a:cubicBezTo>
                    <a:pt x="1276477" y="4087495"/>
                    <a:pt x="1248029" y="2400427"/>
                    <a:pt x="1253236" y="760476"/>
                  </a:cubicBezTo>
                  <a:cubicBezTo>
                    <a:pt x="1408430" y="0"/>
                    <a:pt x="0" y="249174"/>
                    <a:pt x="6352667" y="210693"/>
                  </a:cubicBezTo>
                  <a:cubicBezTo>
                    <a:pt x="6709537" y="218821"/>
                    <a:pt x="7224776" y="185928"/>
                    <a:pt x="7545070" y="221488"/>
                  </a:cubicBezTo>
                  <a:cubicBezTo>
                    <a:pt x="7579741" y="234569"/>
                    <a:pt x="7569835" y="514604"/>
                    <a:pt x="7563231" y="54229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-3200399" y="-342900"/>
            <a:ext cx="14265276" cy="10754995"/>
            <a:chOff x="-1445204" y="-238434"/>
            <a:chExt cx="7903116" cy="5833476"/>
          </a:xfrm>
        </p:grpSpPr>
        <p:sp>
          <p:nvSpPr>
            <p:cNvPr id="5" name="Freeform 5"/>
            <p:cNvSpPr/>
            <p:nvPr/>
          </p:nvSpPr>
          <p:spPr>
            <a:xfrm flipH="1">
              <a:off x="-1445204" y="-238434"/>
              <a:ext cx="7903116" cy="5833476"/>
            </a:xfrm>
            <a:custGeom>
              <a:avLst/>
              <a:gdLst/>
              <a:ahLst/>
              <a:cxnLst/>
              <a:rect l="l" t="t" r="r" b="b"/>
              <a:pathLst>
                <a:path w="7579741" h="5919724">
                  <a:moveTo>
                    <a:pt x="16510" y="542290"/>
                  </a:moveTo>
                  <a:cubicBezTo>
                    <a:pt x="31877" y="557530"/>
                    <a:pt x="89535" y="686562"/>
                    <a:pt x="72517" y="715264"/>
                  </a:cubicBezTo>
                  <a:cubicBezTo>
                    <a:pt x="54102" y="709803"/>
                    <a:pt x="143002" y="790321"/>
                    <a:pt x="97155" y="888111"/>
                  </a:cubicBezTo>
                  <a:cubicBezTo>
                    <a:pt x="110236" y="906018"/>
                    <a:pt x="25908" y="924179"/>
                    <a:pt x="32893" y="962025"/>
                  </a:cubicBezTo>
                  <a:cubicBezTo>
                    <a:pt x="45212" y="981202"/>
                    <a:pt x="89916" y="974979"/>
                    <a:pt x="54102" y="1001014"/>
                  </a:cubicBezTo>
                  <a:cubicBezTo>
                    <a:pt x="46609" y="1085469"/>
                    <a:pt x="508" y="1117346"/>
                    <a:pt x="151384" y="1351280"/>
                  </a:cubicBezTo>
                  <a:cubicBezTo>
                    <a:pt x="181102" y="1347343"/>
                    <a:pt x="262001" y="1604645"/>
                    <a:pt x="373761" y="1797050"/>
                  </a:cubicBezTo>
                  <a:cubicBezTo>
                    <a:pt x="357632" y="1833372"/>
                    <a:pt x="339725" y="1850009"/>
                    <a:pt x="377444" y="1916684"/>
                  </a:cubicBezTo>
                  <a:cubicBezTo>
                    <a:pt x="370840" y="1933448"/>
                    <a:pt x="306705" y="1963420"/>
                    <a:pt x="340106" y="2007743"/>
                  </a:cubicBezTo>
                  <a:cubicBezTo>
                    <a:pt x="375539" y="2091436"/>
                    <a:pt x="373888" y="2286381"/>
                    <a:pt x="329692" y="2317750"/>
                  </a:cubicBezTo>
                  <a:cubicBezTo>
                    <a:pt x="304165" y="2308987"/>
                    <a:pt x="393573" y="2474976"/>
                    <a:pt x="346710" y="2483866"/>
                  </a:cubicBezTo>
                  <a:cubicBezTo>
                    <a:pt x="361950" y="2541143"/>
                    <a:pt x="301244" y="2574417"/>
                    <a:pt x="431800" y="2695575"/>
                  </a:cubicBezTo>
                  <a:cubicBezTo>
                    <a:pt x="533781" y="2756535"/>
                    <a:pt x="411099" y="2805176"/>
                    <a:pt x="510667" y="2892044"/>
                  </a:cubicBezTo>
                  <a:cubicBezTo>
                    <a:pt x="470154" y="2925826"/>
                    <a:pt x="571119" y="2948432"/>
                    <a:pt x="498602" y="3107690"/>
                  </a:cubicBezTo>
                  <a:cubicBezTo>
                    <a:pt x="489077" y="3117088"/>
                    <a:pt x="545084" y="3165983"/>
                    <a:pt x="561975" y="3207639"/>
                  </a:cubicBezTo>
                  <a:cubicBezTo>
                    <a:pt x="516509" y="3257296"/>
                    <a:pt x="566801" y="3253994"/>
                    <a:pt x="582295" y="3340354"/>
                  </a:cubicBezTo>
                  <a:cubicBezTo>
                    <a:pt x="665226" y="3405251"/>
                    <a:pt x="662432" y="3435350"/>
                    <a:pt x="741045" y="3533013"/>
                  </a:cubicBezTo>
                  <a:cubicBezTo>
                    <a:pt x="718185" y="3525774"/>
                    <a:pt x="690245" y="3574161"/>
                    <a:pt x="757428" y="3687572"/>
                  </a:cubicBezTo>
                  <a:cubicBezTo>
                    <a:pt x="761873" y="3707257"/>
                    <a:pt x="852551" y="3726307"/>
                    <a:pt x="874903" y="3771265"/>
                  </a:cubicBezTo>
                  <a:cubicBezTo>
                    <a:pt x="905002" y="3791585"/>
                    <a:pt x="843661" y="3823716"/>
                    <a:pt x="911860" y="3824732"/>
                  </a:cubicBezTo>
                  <a:cubicBezTo>
                    <a:pt x="903224" y="3870960"/>
                    <a:pt x="958342" y="3859911"/>
                    <a:pt x="972058" y="3879977"/>
                  </a:cubicBezTo>
                  <a:cubicBezTo>
                    <a:pt x="928751" y="3906901"/>
                    <a:pt x="961263" y="3901313"/>
                    <a:pt x="926084" y="3916553"/>
                  </a:cubicBezTo>
                  <a:cubicBezTo>
                    <a:pt x="928370" y="3988689"/>
                    <a:pt x="1033272" y="4092829"/>
                    <a:pt x="1026922" y="4182491"/>
                  </a:cubicBezTo>
                  <a:cubicBezTo>
                    <a:pt x="1063371" y="4270502"/>
                    <a:pt x="1036955" y="4306443"/>
                    <a:pt x="1089533" y="4402836"/>
                  </a:cubicBezTo>
                  <a:cubicBezTo>
                    <a:pt x="1052322" y="4414266"/>
                    <a:pt x="1078992" y="4427982"/>
                    <a:pt x="1122045" y="4505960"/>
                  </a:cubicBezTo>
                  <a:cubicBezTo>
                    <a:pt x="1076452" y="4531741"/>
                    <a:pt x="1093470" y="4590542"/>
                    <a:pt x="1141222" y="4659376"/>
                  </a:cubicBezTo>
                  <a:cubicBezTo>
                    <a:pt x="1060323" y="4706620"/>
                    <a:pt x="1107059" y="4854575"/>
                    <a:pt x="1151509" y="4913630"/>
                  </a:cubicBezTo>
                  <a:cubicBezTo>
                    <a:pt x="1138301" y="4962525"/>
                    <a:pt x="1160145" y="5014341"/>
                    <a:pt x="1215009" y="5057902"/>
                  </a:cubicBezTo>
                  <a:cubicBezTo>
                    <a:pt x="1253490" y="5158740"/>
                    <a:pt x="1267968" y="5242179"/>
                    <a:pt x="1426210" y="5344668"/>
                  </a:cubicBezTo>
                  <a:cubicBezTo>
                    <a:pt x="1470787" y="5423535"/>
                    <a:pt x="1466977" y="5474843"/>
                    <a:pt x="1554734" y="5580126"/>
                  </a:cubicBezTo>
                  <a:cubicBezTo>
                    <a:pt x="1589659" y="5617337"/>
                    <a:pt x="1631442" y="5575808"/>
                    <a:pt x="1623695" y="5642229"/>
                  </a:cubicBezTo>
                  <a:cubicBezTo>
                    <a:pt x="1672971" y="5660898"/>
                    <a:pt x="1609471" y="5719572"/>
                    <a:pt x="1723136" y="5769483"/>
                  </a:cubicBezTo>
                  <a:cubicBezTo>
                    <a:pt x="1704340" y="5829681"/>
                    <a:pt x="1653159" y="5859272"/>
                    <a:pt x="1863979" y="5839333"/>
                  </a:cubicBezTo>
                  <a:cubicBezTo>
                    <a:pt x="3257296" y="5836539"/>
                    <a:pt x="4616450" y="5847588"/>
                    <a:pt x="6074537" y="5835142"/>
                  </a:cubicBezTo>
                  <a:cubicBezTo>
                    <a:pt x="6157341" y="5827522"/>
                    <a:pt x="6358001" y="5919724"/>
                    <a:pt x="6314186" y="5732399"/>
                  </a:cubicBezTo>
                  <a:cubicBezTo>
                    <a:pt x="6303264" y="4087495"/>
                    <a:pt x="6331712" y="2400427"/>
                    <a:pt x="6326505" y="760476"/>
                  </a:cubicBezTo>
                  <a:cubicBezTo>
                    <a:pt x="6171311" y="0"/>
                    <a:pt x="7579741" y="249174"/>
                    <a:pt x="1227074" y="210693"/>
                  </a:cubicBezTo>
                  <a:cubicBezTo>
                    <a:pt x="870204" y="218821"/>
                    <a:pt x="354965" y="185928"/>
                    <a:pt x="34671" y="221488"/>
                  </a:cubicBezTo>
                  <a:cubicBezTo>
                    <a:pt x="0" y="234569"/>
                    <a:pt x="9906" y="514604"/>
                    <a:pt x="16510" y="542290"/>
                  </a:cubicBezTo>
                  <a:close/>
                </a:path>
              </a:pathLst>
            </a:custGeom>
            <a:blipFill>
              <a:blip r:embed="rId2"/>
              <a:stretch>
                <a:fillRect l="-18451" r="-15033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363200" y="5295900"/>
            <a:ext cx="7139566" cy="1867858"/>
            <a:chOff x="0" y="0"/>
            <a:chExt cx="1668940" cy="4544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68940" cy="454442"/>
            </a:xfrm>
            <a:custGeom>
              <a:avLst/>
              <a:gdLst/>
              <a:ahLst/>
              <a:cxnLst/>
              <a:rect l="l" t="t" r="r" b="b"/>
              <a:pathLst>
                <a:path w="1668940" h="454442">
                  <a:moveTo>
                    <a:pt x="1465740" y="0"/>
                  </a:moveTo>
                  <a:cubicBezTo>
                    <a:pt x="1577964" y="0"/>
                    <a:pt x="1668940" y="101730"/>
                    <a:pt x="1668940" y="227221"/>
                  </a:cubicBezTo>
                  <a:cubicBezTo>
                    <a:pt x="1668940" y="352711"/>
                    <a:pt x="1577964" y="454442"/>
                    <a:pt x="1465740" y="454442"/>
                  </a:cubicBezTo>
                  <a:lnTo>
                    <a:pt x="203200" y="454442"/>
                  </a:lnTo>
                  <a:cubicBezTo>
                    <a:pt x="90976" y="454442"/>
                    <a:pt x="0" y="352711"/>
                    <a:pt x="0" y="227221"/>
                  </a:cubicBezTo>
                  <a:cubicBezTo>
                    <a:pt x="0" y="10173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668940" cy="454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207636" y="8042428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28601" y="1"/>
            <a:ext cx="10667999" cy="1333499"/>
          </a:xfrm>
          <a:custGeom>
            <a:avLst/>
            <a:gdLst/>
            <a:ahLst/>
            <a:cxnLst/>
            <a:rect l="l" t="t" r="r" b="b"/>
            <a:pathLst>
              <a:path w="11298113" h="1484733">
                <a:moveTo>
                  <a:pt x="0" y="0"/>
                </a:moveTo>
                <a:lnTo>
                  <a:pt x="11298113" y="0"/>
                </a:lnTo>
                <a:lnTo>
                  <a:pt x="11298113" y="1484733"/>
                </a:lnTo>
                <a:lnTo>
                  <a:pt x="0" y="1484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721259" y="1707197"/>
            <a:ext cx="6443328" cy="181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750"/>
              </a:lnSpc>
            </a:pPr>
            <a:r>
              <a:rPr lang="en-US" sz="15000" b="1" dirty="0">
                <a:solidFill>
                  <a:srgbClr val="FFFFFF"/>
                </a:solidFill>
                <a:latin typeface="Bebas Neue Bold" panose="020B0606020202050201"/>
                <a:ea typeface="Bebas Neue Bold" panose="020B0606020202050201"/>
                <a:cs typeface="Bebas Neue Bold" panose="020B0606020202050201"/>
                <a:sym typeface="Bebas Neue Bold" panose="020B0606020202050201"/>
              </a:rPr>
              <a:t>BIRAJEE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39600" y="2857500"/>
            <a:ext cx="5882941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1325"/>
              </a:lnSpc>
            </a:pPr>
            <a:r>
              <a:rPr lang="en-US" sz="9440" dirty="0">
                <a:solidFill>
                  <a:srgbClr val="EE9C22"/>
                </a:solidFill>
                <a:latin typeface="Breathing"/>
                <a:ea typeface="Breathing"/>
                <a:cs typeface="Breathing"/>
                <a:sym typeface="Breathing"/>
              </a:rPr>
              <a:t>Travels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61113" y="83978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BIRAJEE TRAVELS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0" y="5600700"/>
            <a:ext cx="675292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0"/>
              </a:lnSpc>
            </a:pPr>
            <a:r>
              <a:rPr lang="en-US" sz="3565" b="1" dirty="0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Name : Puspendra Birajee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44200" y="6286500"/>
            <a:ext cx="4991674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285"/>
              </a:lnSpc>
            </a:pPr>
            <a:r>
              <a:rPr lang="en-US" sz="3570" b="1" dirty="0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Roll No: 22A91A05J7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0" y="7505700"/>
            <a:ext cx="7504469" cy="2050736"/>
            <a:chOff x="0" y="0"/>
            <a:chExt cx="1754240" cy="47937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54239" cy="479379"/>
            </a:xfrm>
            <a:custGeom>
              <a:avLst/>
              <a:gdLst/>
              <a:ahLst/>
              <a:cxnLst/>
              <a:rect l="l" t="t" r="r" b="b"/>
              <a:pathLst>
                <a:path w="1754239" h="479379">
                  <a:moveTo>
                    <a:pt x="1551040" y="0"/>
                  </a:moveTo>
                  <a:cubicBezTo>
                    <a:pt x="1663264" y="0"/>
                    <a:pt x="1754239" y="107313"/>
                    <a:pt x="1754239" y="239689"/>
                  </a:cubicBezTo>
                  <a:cubicBezTo>
                    <a:pt x="1754239" y="372066"/>
                    <a:pt x="1663264" y="479379"/>
                    <a:pt x="1551040" y="479379"/>
                  </a:cubicBezTo>
                  <a:lnTo>
                    <a:pt x="203200" y="479379"/>
                  </a:lnTo>
                  <a:cubicBezTo>
                    <a:pt x="90976" y="479379"/>
                    <a:pt x="0" y="372066"/>
                    <a:pt x="0" y="239689"/>
                  </a:cubicBezTo>
                  <a:cubicBezTo>
                    <a:pt x="0" y="10731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754240" cy="479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058400" y="7734300"/>
            <a:ext cx="6447449" cy="522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5"/>
              </a:lnSpc>
              <a:spcBef>
                <a:spcPct val="0"/>
              </a:spcBef>
            </a:pPr>
            <a:r>
              <a:rPr lang="en-US" sz="3045" b="1" dirty="0">
                <a:solidFill>
                  <a:srgbClr val="00000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     COURSE NAME : INTERNSHIP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39400" y="8343900"/>
            <a:ext cx="7154072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 dirty="0">
                <a:solidFill>
                  <a:srgbClr val="00000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FACULTY NAME: A. PHANI SRIDHAR, M.TECH,(PH.D)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69300" y="5552264"/>
            <a:ext cx="18626600" cy="10337763"/>
          </a:xfrm>
          <a:custGeom>
            <a:avLst/>
            <a:gdLst/>
            <a:ahLst/>
            <a:cxnLst/>
            <a:rect l="l" t="t" r="r" b="b"/>
            <a:pathLst>
              <a:path w="18626600" h="10337763">
                <a:moveTo>
                  <a:pt x="18626600" y="0"/>
                </a:moveTo>
                <a:lnTo>
                  <a:pt x="0" y="0"/>
                </a:lnTo>
                <a:lnTo>
                  <a:pt x="0" y="10337764"/>
                </a:lnTo>
                <a:lnTo>
                  <a:pt x="18626600" y="10337764"/>
                </a:lnTo>
                <a:lnTo>
                  <a:pt x="186266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846229"/>
            <a:ext cx="7863103" cy="7412071"/>
            <a:chOff x="0" y="0"/>
            <a:chExt cx="10484137" cy="988276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rcRect l="14638" r="14638"/>
            <a:stretch>
              <a:fillRect/>
            </a:stretch>
          </p:blipFill>
          <p:spPr>
            <a:xfrm>
              <a:off x="0" y="0"/>
              <a:ext cx="10484137" cy="9882762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6950398" y="7132832"/>
            <a:ext cx="5908944" cy="2178290"/>
            <a:chOff x="0" y="0"/>
            <a:chExt cx="933756" cy="3442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3756" cy="344222"/>
            </a:xfrm>
            <a:custGeom>
              <a:avLst/>
              <a:gdLst/>
              <a:ahLst/>
              <a:cxnLst/>
              <a:rect l="l" t="t" r="r" b="b"/>
              <a:pathLst>
                <a:path w="933756" h="344222">
                  <a:moveTo>
                    <a:pt x="0" y="0"/>
                  </a:moveTo>
                  <a:lnTo>
                    <a:pt x="933756" y="0"/>
                  </a:lnTo>
                  <a:lnTo>
                    <a:pt x="933756" y="344222"/>
                  </a:lnTo>
                  <a:lnTo>
                    <a:pt x="0" y="344222"/>
                  </a:ln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933756" cy="3442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699580" y="7593738"/>
            <a:ext cx="403757" cy="403757"/>
          </a:xfrm>
          <a:custGeom>
            <a:avLst/>
            <a:gdLst/>
            <a:ahLst/>
            <a:cxnLst/>
            <a:rect l="l" t="t" r="r" b="b"/>
            <a:pathLst>
              <a:path w="403757" h="403757">
                <a:moveTo>
                  <a:pt x="0" y="0"/>
                </a:moveTo>
                <a:lnTo>
                  <a:pt x="403757" y="0"/>
                </a:lnTo>
                <a:lnTo>
                  <a:pt x="403757" y="403757"/>
                </a:lnTo>
                <a:lnTo>
                  <a:pt x="0" y="403757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699580" y="8448486"/>
            <a:ext cx="403757" cy="403757"/>
          </a:xfrm>
          <a:custGeom>
            <a:avLst/>
            <a:gdLst/>
            <a:ahLst/>
            <a:cxnLst/>
            <a:rect l="l" t="t" r="r" b="b"/>
            <a:pathLst>
              <a:path w="403757" h="403757">
                <a:moveTo>
                  <a:pt x="0" y="0"/>
                </a:moveTo>
                <a:lnTo>
                  <a:pt x="403757" y="0"/>
                </a:lnTo>
                <a:lnTo>
                  <a:pt x="403757" y="403756"/>
                </a:lnTo>
                <a:lnTo>
                  <a:pt x="0" y="4037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66307" y="8650364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142193"/>
            <a:ext cx="3263037" cy="1181695"/>
          </a:xfrm>
          <a:custGeom>
            <a:avLst/>
            <a:gdLst/>
            <a:ahLst/>
            <a:cxnLst/>
            <a:rect l="l" t="t" r="r" b="b"/>
            <a:pathLst>
              <a:path w="3263037" h="1181695">
                <a:moveTo>
                  <a:pt x="0" y="0"/>
                </a:moveTo>
                <a:lnTo>
                  <a:pt x="3263037" y="0"/>
                </a:lnTo>
                <a:lnTo>
                  <a:pt x="3263037" y="1181695"/>
                </a:lnTo>
                <a:lnTo>
                  <a:pt x="0" y="118169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2220" b="-531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742063" y="83978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BIRAJEE TRAVELS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52685" y="2184798"/>
            <a:ext cx="5444053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b="1">
                <a:solidFill>
                  <a:srgbClr val="0B8D93"/>
                </a:solidFill>
                <a:latin typeface="Bebas Neue Bold" panose="020B0606020202050201"/>
                <a:ea typeface="Bebas Neue Bold" panose="020B0606020202050201"/>
                <a:cs typeface="Bebas Neue Bold" panose="020B0606020202050201"/>
                <a:sym typeface="Bebas Neue Bold" panose="020B0606020202050201"/>
              </a:rPr>
              <a:t>Get in touch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1333500"/>
            <a:ext cx="544405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dirty="0">
                <a:solidFill>
                  <a:srgbClr val="EE9C22"/>
                </a:solidFill>
                <a:latin typeface="Breathing"/>
                <a:ea typeface="Breathing"/>
                <a:cs typeface="Breathing"/>
                <a:sym typeface="Breathing"/>
              </a:rPr>
              <a:t>Contact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41487" y="7674854"/>
            <a:ext cx="2576154" cy="32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5"/>
              </a:lnSpc>
            </a:pPr>
            <a:r>
              <a:rPr lang="en-US" sz="2100" spc="-42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+91-6387629947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41487" y="8438961"/>
            <a:ext cx="3955848" cy="32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5"/>
              </a:lnSpc>
            </a:pPr>
            <a:r>
              <a:rPr lang="en-US" sz="2100" spc="-42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pushpendra02134@gmail.com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72741" y="4190877"/>
            <a:ext cx="6891915" cy="238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1E2328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Contact Details:</a:t>
            </a:r>
          </a:p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1E2328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📍 Address: Nepal, India, USA, France</a:t>
            </a:r>
          </a:p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1E2328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📞 Phone: +91-6387629947</a:t>
            </a:r>
          </a:p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1E2328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✉️ Email: puhspendra02134@gmail.com</a:t>
            </a:r>
          </a:p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1E2328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🌐 Website: www.birajeetravels.com</a:t>
            </a:r>
          </a:p>
          <a:p>
            <a:pPr algn="l">
              <a:lnSpc>
                <a:spcPts val="322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9052685" y="2781698"/>
            <a:ext cx="8206615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Classic" panose="00000500000000000000"/>
                <a:ea typeface="Montserrat Classic" panose="00000500000000000000"/>
                <a:cs typeface="Montserrat Classic" panose="00000500000000000000"/>
                <a:sym typeface="Montserrat Classic" panose="00000500000000000000"/>
              </a:rPr>
              <a:t>WE’D LOVE TO HEAR FROM YOU! WHETHER YOU HAVE QUESTIONS, NEED MORE INFORMATION, OR ARE READY TO START PLANNING YOUR ADVENTURE, REACH OUT TO US.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77" b="-16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110407"/>
            <a:ext cx="18288000" cy="6835140"/>
          </a:xfrm>
          <a:custGeom>
            <a:avLst/>
            <a:gdLst/>
            <a:ahLst/>
            <a:cxnLst/>
            <a:rect l="l" t="t" r="r" b="b"/>
            <a:pathLst>
              <a:path w="18288000" h="6835140">
                <a:moveTo>
                  <a:pt x="0" y="0"/>
                </a:moveTo>
                <a:lnTo>
                  <a:pt x="18288000" y="0"/>
                </a:lnTo>
                <a:lnTo>
                  <a:pt x="18288000" y="6835140"/>
                </a:lnTo>
                <a:lnTo>
                  <a:pt x="0" y="68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66307" y="6867021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742063" y="83978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BIRAJEE TRAVELS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14665" y="6114612"/>
            <a:ext cx="13258670" cy="75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 spc="2334">
                <a:solidFill>
                  <a:srgbClr val="0B8D93"/>
                </a:solidFill>
                <a:latin typeface="Bebas Neue Bold" panose="020B0606020202050201"/>
                <a:ea typeface="Bebas Neue Bold" panose="020B0606020202050201"/>
                <a:cs typeface="Bebas Neue Bold" panose="020B0606020202050201"/>
                <a:sym typeface="Bebas Neue Bold" panose="020B0606020202050201"/>
              </a:rPr>
              <a:t>for your attention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63953" y="4059318"/>
            <a:ext cx="4230023" cy="2149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775"/>
              </a:lnSpc>
            </a:pPr>
            <a:r>
              <a:rPr lang="en-US" sz="13980" b="1">
                <a:solidFill>
                  <a:srgbClr val="0B8D93"/>
                </a:solidFill>
                <a:latin typeface="Bebas Neue Bold" panose="020B0606020202050201"/>
                <a:ea typeface="Bebas Neue Bold" panose="020B0606020202050201"/>
                <a:cs typeface="Bebas Neue Bold" panose="020B0606020202050201"/>
                <a:sym typeface="Bebas Neue Bold" panose="020B0606020202050201"/>
              </a:rPr>
              <a:t>Thank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66502" y="4305300"/>
            <a:ext cx="3045044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1460"/>
              </a:lnSpc>
            </a:pPr>
            <a:r>
              <a:rPr lang="en-US" sz="9600" b="1" dirty="0" smtClean="0">
                <a:solidFill>
                  <a:srgbClr val="EE9C22"/>
                </a:solidFill>
                <a:latin typeface="Breathing"/>
                <a:ea typeface="Breathing"/>
                <a:cs typeface="Breathing"/>
                <a:sym typeface="Breathing"/>
              </a:rPr>
              <a:t>YOU</a:t>
            </a:r>
            <a:endParaRPr lang="en-US" sz="9600" b="1" dirty="0">
              <a:solidFill>
                <a:srgbClr val="EE9C22"/>
              </a:solidFill>
              <a:latin typeface="Breathing"/>
              <a:ea typeface="Breathing"/>
              <a:cs typeface="Breathing"/>
              <a:sym typeface="Breathing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0" y="142193"/>
            <a:ext cx="3263037" cy="1181695"/>
          </a:xfrm>
          <a:custGeom>
            <a:avLst/>
            <a:gdLst/>
            <a:ahLst/>
            <a:cxnLst/>
            <a:rect l="l" t="t" r="r" b="b"/>
            <a:pathLst>
              <a:path w="3263037" h="1181695">
                <a:moveTo>
                  <a:pt x="0" y="0"/>
                </a:moveTo>
                <a:lnTo>
                  <a:pt x="3263037" y="0"/>
                </a:lnTo>
                <a:lnTo>
                  <a:pt x="3263037" y="1181695"/>
                </a:lnTo>
                <a:lnTo>
                  <a:pt x="0" y="1181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220" b="-531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22941" y="136668"/>
            <a:ext cx="472719" cy="329184"/>
          </a:xfrm>
          <a:custGeom>
            <a:avLst/>
            <a:gdLst/>
            <a:ahLst/>
            <a:cxnLst/>
            <a:rect l="l" t="t" r="r" b="b"/>
            <a:pathLst>
              <a:path w="472719" h="329184">
                <a:moveTo>
                  <a:pt x="0" y="0"/>
                </a:moveTo>
                <a:lnTo>
                  <a:pt x="472718" y="0"/>
                </a:lnTo>
                <a:lnTo>
                  <a:pt x="472718" y="329184"/>
                </a:lnTo>
                <a:lnTo>
                  <a:pt x="0" y="32918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66307" y="8604292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42193"/>
            <a:ext cx="3263037" cy="1181695"/>
          </a:xfrm>
          <a:custGeom>
            <a:avLst/>
            <a:gdLst/>
            <a:ahLst/>
            <a:cxnLst/>
            <a:rect l="l" t="t" r="r" b="b"/>
            <a:pathLst>
              <a:path w="3263037" h="1181695">
                <a:moveTo>
                  <a:pt x="0" y="0"/>
                </a:moveTo>
                <a:lnTo>
                  <a:pt x="3263037" y="0"/>
                </a:lnTo>
                <a:lnTo>
                  <a:pt x="3263037" y="1181695"/>
                </a:lnTo>
                <a:lnTo>
                  <a:pt x="0" y="11816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220" b="-531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24400" y="723901"/>
            <a:ext cx="13563600" cy="7467600"/>
          </a:xfrm>
          <a:custGeom>
            <a:avLst/>
            <a:gdLst/>
            <a:ahLst/>
            <a:cxnLst/>
            <a:rect l="l" t="t" r="r" b="b"/>
            <a:pathLst>
              <a:path w="12874154" h="6213397">
                <a:moveTo>
                  <a:pt x="0" y="0"/>
                </a:moveTo>
                <a:lnTo>
                  <a:pt x="12874154" y="0"/>
                </a:lnTo>
                <a:lnTo>
                  <a:pt x="12874154" y="6213398"/>
                </a:lnTo>
                <a:lnTo>
                  <a:pt x="0" y="6213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223" t="-1667" r="-6463" b="-170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868578" y="9856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BIRAJEE TRAVELS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600" y="1333500"/>
            <a:ext cx="7595738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 dirty="0">
                <a:solidFill>
                  <a:srgbClr val="0B8D93"/>
                </a:solidFill>
                <a:latin typeface="Bebas Neue Bold" panose="020B0606020202050201"/>
                <a:ea typeface="Bebas Neue Bold" panose="020B0606020202050201"/>
                <a:cs typeface="Bebas Neue Bold" panose="020B0606020202050201"/>
                <a:sym typeface="Bebas Neue Bold" panose="020B0606020202050201"/>
              </a:rPr>
              <a:t>contents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2552701"/>
            <a:ext cx="37338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Introduction</a:t>
            </a:r>
          </a:p>
          <a:p>
            <a:endParaRPr lang="en-US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About Us</a:t>
            </a:r>
          </a:p>
          <a:p>
            <a:endParaRPr lang="en-US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Our Services</a:t>
            </a:r>
          </a:p>
          <a:p>
            <a:endParaRPr lang="en-US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Destinations</a:t>
            </a:r>
          </a:p>
          <a:p>
            <a:endParaRPr lang="en-US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Packages &amp; Pricing</a:t>
            </a:r>
          </a:p>
          <a:p>
            <a:endParaRPr lang="en-US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Booking System</a:t>
            </a:r>
          </a:p>
          <a:p>
            <a:endParaRPr lang="en-US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Photo Gallery</a:t>
            </a:r>
          </a:p>
          <a:p>
            <a:endParaRPr lang="en-US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Contact us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10289858" y="2288857"/>
            <a:ext cx="10287000" cy="5709285"/>
          </a:xfrm>
          <a:custGeom>
            <a:avLst/>
            <a:gdLst/>
            <a:ahLst/>
            <a:cxnLst/>
            <a:rect l="l" t="t" r="r" b="b"/>
            <a:pathLst>
              <a:path w="10287000" h="5709285">
                <a:moveTo>
                  <a:pt x="10287000" y="5709286"/>
                </a:moveTo>
                <a:lnTo>
                  <a:pt x="0" y="5709286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570928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848380" y="2087940"/>
            <a:ext cx="8439620" cy="5757836"/>
            <a:chOff x="0" y="0"/>
            <a:chExt cx="11252826" cy="767711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141" r="1141"/>
            <a:stretch>
              <a:fillRect/>
            </a:stretch>
          </p:blipFill>
          <p:spPr>
            <a:xfrm flipH="1">
              <a:off x="0" y="0"/>
              <a:ext cx="11252826" cy="7677114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473992" y="6674473"/>
            <a:ext cx="6268071" cy="1833759"/>
            <a:chOff x="0" y="0"/>
            <a:chExt cx="990507" cy="2897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0507" cy="289778"/>
            </a:xfrm>
            <a:custGeom>
              <a:avLst/>
              <a:gdLst/>
              <a:ahLst/>
              <a:cxnLst/>
              <a:rect l="l" t="t" r="r" b="b"/>
              <a:pathLst>
                <a:path w="990507" h="289778">
                  <a:moveTo>
                    <a:pt x="0" y="0"/>
                  </a:moveTo>
                  <a:lnTo>
                    <a:pt x="990507" y="0"/>
                  </a:lnTo>
                  <a:lnTo>
                    <a:pt x="990507" y="289778"/>
                  </a:lnTo>
                  <a:lnTo>
                    <a:pt x="0" y="289778"/>
                  </a:ln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990507" cy="289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023473" y="7248476"/>
            <a:ext cx="652727" cy="651095"/>
          </a:xfrm>
          <a:custGeom>
            <a:avLst/>
            <a:gdLst/>
            <a:ahLst/>
            <a:cxnLst/>
            <a:rect l="l" t="t" r="r" b="b"/>
            <a:pathLst>
              <a:path w="652727" h="651095">
                <a:moveTo>
                  <a:pt x="0" y="0"/>
                </a:moveTo>
                <a:lnTo>
                  <a:pt x="652727" y="0"/>
                </a:lnTo>
                <a:lnTo>
                  <a:pt x="652727" y="651094"/>
                </a:lnTo>
                <a:lnTo>
                  <a:pt x="0" y="65109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742063" y="83978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BIRAJEE  TRABELS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6808" y="1314363"/>
            <a:ext cx="6827184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0B8D93"/>
                </a:solidFill>
                <a:latin typeface="Bebas Neue Bold" panose="020B0606020202050201"/>
                <a:ea typeface="Bebas Neue Bold" panose="020B0606020202050201"/>
                <a:cs typeface="Bebas Neue Bold" panose="020B0606020202050201"/>
                <a:sym typeface="Bebas Neue Bold" panose="020B0606020202050201"/>
              </a:rPr>
              <a:t>  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0600" y="6438900"/>
            <a:ext cx="617220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85"/>
              </a:lnSpc>
            </a:pPr>
            <a:r>
              <a:rPr lang="en-US" sz="2800" dirty="0">
                <a:solidFill>
                  <a:srgbClr val="1E232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users can easily book their dream vacations, find affordable hotels, and enjoy amazing services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01485" y="7535923"/>
            <a:ext cx="4083052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Join the trip through online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01485" y="6964158"/>
            <a:ext cx="4333787" cy="52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Bebas Neue Bold" panose="020B0606020202050201"/>
                <a:ea typeface="Bebas Neue Bold" panose="020B0606020202050201"/>
                <a:cs typeface="Bebas Neue Bold" panose="020B0606020202050201"/>
                <a:sym typeface="Bebas Neue Bold" panose="020B0606020202050201"/>
              </a:rPr>
              <a:t>How To Join The Trip</a:t>
            </a:r>
          </a:p>
        </p:txBody>
      </p:sp>
      <p:sp>
        <p:nvSpPr>
          <p:cNvPr id="15" name="Freeform 15"/>
          <p:cNvSpPr/>
          <p:nvPr/>
        </p:nvSpPr>
        <p:spPr>
          <a:xfrm>
            <a:off x="-1192993" y="9258300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0" y="142193"/>
            <a:ext cx="3263037" cy="1181695"/>
          </a:xfrm>
          <a:custGeom>
            <a:avLst/>
            <a:gdLst/>
            <a:ahLst/>
            <a:cxnLst/>
            <a:rect l="l" t="t" r="r" b="b"/>
            <a:pathLst>
              <a:path w="3263037" h="1181695">
                <a:moveTo>
                  <a:pt x="0" y="0"/>
                </a:moveTo>
                <a:lnTo>
                  <a:pt x="3263037" y="0"/>
                </a:lnTo>
                <a:lnTo>
                  <a:pt x="3263037" y="1181695"/>
                </a:lnTo>
                <a:lnTo>
                  <a:pt x="0" y="11816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220" b="-5312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93716" y="2951549"/>
            <a:ext cx="1011431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EE9C22"/>
                </a:solidFill>
                <a:latin typeface="Breathing"/>
                <a:ea typeface="Breathing"/>
                <a:cs typeface="Breathing"/>
                <a:sym typeface="Breathing"/>
              </a:rPr>
              <a:t>Welcome to Birajee Travels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8200" y="3924300"/>
            <a:ext cx="9354664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dirty="0">
                <a:solidFill>
                  <a:srgbClr val="EE9C22"/>
                </a:solidFill>
                <a:latin typeface="Breathing"/>
                <a:ea typeface="Breathing"/>
                <a:cs typeface="Breathing"/>
                <a:sym typeface="Breathing"/>
              </a:rPr>
              <a:t>Your gateway to adventure and exploration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69300" y="-4878316"/>
            <a:ext cx="18626600" cy="10337763"/>
          </a:xfrm>
          <a:custGeom>
            <a:avLst/>
            <a:gdLst/>
            <a:ahLst/>
            <a:cxnLst/>
            <a:rect l="l" t="t" r="r" b="b"/>
            <a:pathLst>
              <a:path w="18626600" h="10337763">
                <a:moveTo>
                  <a:pt x="18626600" y="10337763"/>
                </a:moveTo>
                <a:lnTo>
                  <a:pt x="0" y="10337763"/>
                </a:lnTo>
                <a:lnTo>
                  <a:pt x="0" y="0"/>
                </a:lnTo>
                <a:lnTo>
                  <a:pt x="18626600" y="0"/>
                </a:lnTo>
                <a:lnTo>
                  <a:pt x="18626600" y="1033776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742063" y="83978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BIRAJEE TRAVELS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1036922"/>
            <a:ext cx="11286597" cy="5112120"/>
            <a:chOff x="0" y="0"/>
            <a:chExt cx="15048797" cy="681616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 t="13859" b="18284"/>
            <a:stretch>
              <a:fillRect/>
            </a:stretch>
          </p:blipFill>
          <p:spPr>
            <a:xfrm>
              <a:off x="0" y="0"/>
              <a:ext cx="15048797" cy="681616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989288" y="3309741"/>
            <a:ext cx="7280346" cy="5270493"/>
            <a:chOff x="0" y="0"/>
            <a:chExt cx="1150471" cy="832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50471" cy="832865"/>
            </a:xfrm>
            <a:custGeom>
              <a:avLst/>
              <a:gdLst/>
              <a:ahLst/>
              <a:cxnLst/>
              <a:rect l="l" t="t" r="r" b="b"/>
              <a:pathLst>
                <a:path w="1150471" h="832865">
                  <a:moveTo>
                    <a:pt x="0" y="0"/>
                  </a:moveTo>
                  <a:lnTo>
                    <a:pt x="1150471" y="0"/>
                  </a:lnTo>
                  <a:lnTo>
                    <a:pt x="1150471" y="832865"/>
                  </a:lnTo>
                  <a:lnTo>
                    <a:pt x="0" y="832865"/>
                  </a:ln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150471" cy="832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177502" y="3314179"/>
            <a:ext cx="6827184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0B8D93"/>
                </a:solidFill>
                <a:latin typeface="Bebas Neue Bold" panose="020B0606020202050201"/>
                <a:ea typeface="Bebas Neue Bold" panose="020B0606020202050201"/>
                <a:cs typeface="Bebas Neue Bold" panose="020B0606020202050201"/>
                <a:sym typeface="Bebas Neue Bold" panose="020B0606020202050201"/>
              </a:rPr>
              <a:t>About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372171"/>
            <a:ext cx="6854976" cy="120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5"/>
              </a:lnSpc>
            </a:pPr>
            <a:r>
              <a:rPr lang="en-US" sz="2295" b="1">
                <a:solidFill>
                  <a:srgbClr val="1E2328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Mission: </a:t>
            </a:r>
            <a:r>
              <a:rPr lang="en-US" sz="2295">
                <a:solidFill>
                  <a:srgbClr val="1E232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To inspire and enable people to discover new places and experiences with ease, affordability, and quality service.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03798" y="4501629"/>
            <a:ext cx="6200888" cy="4078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Mission is to make travel planning simple, affordable, and enjoyable.</a:t>
            </a:r>
          </a:p>
          <a:p>
            <a:pPr algn="l">
              <a:lnSpc>
                <a:spcPts val="2520"/>
              </a:lnSpc>
            </a:pPr>
            <a:endParaRPr/>
          </a:p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Dedicated to helping travelers explore the world by offering a one-stop solution for all travel needs.</a:t>
            </a:r>
          </a:p>
          <a:p>
            <a:pPr algn="l">
              <a:lnSpc>
                <a:spcPts val="2520"/>
              </a:lnSpc>
            </a:pPr>
            <a:endParaRPr/>
          </a:p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Book accommodations, meals, guided adventures, and more, ensuring a memorable and hassle-free travel experience.</a:t>
            </a:r>
          </a:p>
          <a:p>
            <a:pPr algn="l">
              <a:lnSpc>
                <a:spcPts val="2520"/>
              </a:lnSpc>
            </a:pPr>
            <a:endParaRPr/>
          </a:p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Services to both solo travelers and groups, making sure every journey is unique, safe, and exciting.</a:t>
            </a:r>
          </a:p>
          <a:p>
            <a:pPr algn="l">
              <a:lnSpc>
                <a:spcPts val="2520"/>
              </a:lnSpc>
            </a:pPr>
            <a:endParaRPr/>
          </a:p>
        </p:txBody>
      </p:sp>
      <p:sp>
        <p:nvSpPr>
          <p:cNvPr id="13" name="Freeform 13"/>
          <p:cNvSpPr/>
          <p:nvPr/>
        </p:nvSpPr>
        <p:spPr>
          <a:xfrm>
            <a:off x="-661413" y="3309741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0" y="0"/>
            <a:ext cx="3263037" cy="1181695"/>
          </a:xfrm>
          <a:custGeom>
            <a:avLst/>
            <a:gdLst/>
            <a:ahLst/>
            <a:cxnLst/>
            <a:rect l="l" t="t" r="r" b="b"/>
            <a:pathLst>
              <a:path w="3263037" h="1181695">
                <a:moveTo>
                  <a:pt x="0" y="0"/>
                </a:moveTo>
                <a:lnTo>
                  <a:pt x="3263037" y="0"/>
                </a:lnTo>
                <a:lnTo>
                  <a:pt x="3263037" y="1181695"/>
                </a:lnTo>
                <a:lnTo>
                  <a:pt x="0" y="11816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220" b="-531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8D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04886" y="-181269"/>
            <a:ext cx="9778030" cy="10468269"/>
            <a:chOff x="0" y="0"/>
            <a:chExt cx="5933440" cy="6352286"/>
          </a:xfrm>
        </p:grpSpPr>
        <p:sp>
          <p:nvSpPr>
            <p:cNvPr id="3" name="Freeform 3"/>
            <p:cNvSpPr/>
            <p:nvPr/>
          </p:nvSpPr>
          <p:spPr>
            <a:xfrm>
              <a:off x="-130429" y="-589915"/>
              <a:ext cx="6274054" cy="7025767"/>
            </a:xfrm>
            <a:custGeom>
              <a:avLst/>
              <a:gdLst/>
              <a:ahLst/>
              <a:cxnLst/>
              <a:rect l="l" t="t" r="r" b="b"/>
              <a:pathLst>
                <a:path w="6274054" h="7025767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9771745" y="-131336"/>
            <a:ext cx="9778030" cy="10468269"/>
            <a:chOff x="0" y="0"/>
            <a:chExt cx="5933440" cy="6352286"/>
          </a:xfrm>
        </p:grpSpPr>
        <p:sp>
          <p:nvSpPr>
            <p:cNvPr id="5" name="Freeform 5"/>
            <p:cNvSpPr/>
            <p:nvPr/>
          </p:nvSpPr>
          <p:spPr>
            <a:xfrm>
              <a:off x="-130429" y="-589915"/>
              <a:ext cx="6274054" cy="7025767"/>
            </a:xfrm>
            <a:custGeom>
              <a:avLst/>
              <a:gdLst/>
              <a:ahLst/>
              <a:cxnLst/>
              <a:rect l="l" t="t" r="r" b="b"/>
              <a:pathLst>
                <a:path w="6274054" h="7025767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blipFill>
              <a:blip r:embed="rId2"/>
              <a:stretch>
                <a:fillRect t="-40067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8660898" y="8427597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142193"/>
            <a:ext cx="3263037" cy="1181695"/>
          </a:xfrm>
          <a:custGeom>
            <a:avLst/>
            <a:gdLst/>
            <a:ahLst/>
            <a:cxnLst/>
            <a:rect l="l" t="t" r="r" b="b"/>
            <a:pathLst>
              <a:path w="3263037" h="1181695">
                <a:moveTo>
                  <a:pt x="0" y="0"/>
                </a:moveTo>
                <a:lnTo>
                  <a:pt x="3263037" y="0"/>
                </a:lnTo>
                <a:lnTo>
                  <a:pt x="3263037" y="1181695"/>
                </a:lnTo>
                <a:lnTo>
                  <a:pt x="0" y="11816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220" b="-5312"/>
            </a:stretch>
          </a:blipFill>
        </p:spPr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600" y="1562100"/>
            <a:ext cx="9144000" cy="754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742063" y="83978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BIRAJEE TRAVELS</a:t>
            </a:r>
          </a:p>
        </p:txBody>
      </p:sp>
      <p:sp>
        <p:nvSpPr>
          <p:cNvPr id="4" name="Freeform 4"/>
          <p:cNvSpPr/>
          <p:nvPr/>
        </p:nvSpPr>
        <p:spPr>
          <a:xfrm rot="-8854506" flipH="1" flipV="1">
            <a:off x="-4433868" y="4784012"/>
            <a:ext cx="18263326" cy="10136146"/>
          </a:xfrm>
          <a:custGeom>
            <a:avLst/>
            <a:gdLst/>
            <a:ahLst/>
            <a:cxnLst/>
            <a:rect l="l" t="t" r="r" b="b"/>
            <a:pathLst>
              <a:path w="18263326" h="10136146">
                <a:moveTo>
                  <a:pt x="18263326" y="10136145"/>
                </a:moveTo>
                <a:lnTo>
                  <a:pt x="0" y="10136145"/>
                </a:lnTo>
                <a:lnTo>
                  <a:pt x="0" y="0"/>
                </a:lnTo>
                <a:lnTo>
                  <a:pt x="18263326" y="0"/>
                </a:lnTo>
                <a:lnTo>
                  <a:pt x="18263326" y="101361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442117">
            <a:off x="747407" y="1340037"/>
            <a:ext cx="5110075" cy="5951385"/>
            <a:chOff x="0" y="0"/>
            <a:chExt cx="13561060" cy="15793720"/>
          </a:xfrm>
        </p:grpSpPr>
        <p:sp>
          <p:nvSpPr>
            <p:cNvPr id="6" name="Freeform 6"/>
            <p:cNvSpPr/>
            <p:nvPr/>
          </p:nvSpPr>
          <p:spPr>
            <a:xfrm>
              <a:off x="508000" y="508000"/>
              <a:ext cx="12052300" cy="14707870"/>
            </a:xfrm>
            <a:custGeom>
              <a:avLst/>
              <a:gdLst/>
              <a:ahLst/>
              <a:cxnLst/>
              <a:rect l="l" t="t" r="r" b="b"/>
              <a:pathLst>
                <a:path w="12052300" h="14707870">
                  <a:moveTo>
                    <a:pt x="10295890" y="14707870"/>
                  </a:moveTo>
                  <a:lnTo>
                    <a:pt x="0" y="13376911"/>
                  </a:lnTo>
                  <a:lnTo>
                    <a:pt x="1756410" y="0"/>
                  </a:lnTo>
                  <a:lnTo>
                    <a:pt x="12052300" y="1330960"/>
                  </a:lnTo>
                  <a:lnTo>
                    <a:pt x="10295890" y="14707870"/>
                  </a:lnTo>
                  <a:close/>
                </a:path>
              </a:pathLst>
            </a:custGeom>
            <a:blipFill>
              <a:blip r:embed="rId6" cstate="print"/>
              <a:stretch>
                <a:fillRect l="-41582" r="-4158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-21590"/>
              <a:ext cx="13561061" cy="15815310"/>
            </a:xfrm>
            <a:custGeom>
              <a:avLst/>
              <a:gdLst/>
              <a:ahLst/>
              <a:cxnLst/>
              <a:rect l="l" t="t" r="r" b="b"/>
              <a:pathLst>
                <a:path w="13561061" h="15815310">
                  <a:moveTo>
                    <a:pt x="13561061" y="15815310"/>
                  </a:moveTo>
                  <a:lnTo>
                    <a:pt x="0" y="15815310"/>
                  </a:lnTo>
                  <a:lnTo>
                    <a:pt x="0" y="0"/>
                  </a:lnTo>
                  <a:lnTo>
                    <a:pt x="13561061" y="0"/>
                  </a:lnTo>
                  <a:lnTo>
                    <a:pt x="13561061" y="15815310"/>
                  </a:lnTo>
                  <a:close/>
                </a:path>
              </a:pathLst>
            </a:custGeom>
            <a:blipFill>
              <a:blip r:embed="rId7"/>
              <a:stretch>
                <a:fillRect t="-144" b="-144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-442117">
            <a:off x="5342144" y="3524834"/>
            <a:ext cx="5110075" cy="5951385"/>
            <a:chOff x="0" y="0"/>
            <a:chExt cx="13561060" cy="15793720"/>
          </a:xfrm>
        </p:grpSpPr>
        <p:sp>
          <p:nvSpPr>
            <p:cNvPr id="9" name="Freeform 9"/>
            <p:cNvSpPr/>
            <p:nvPr/>
          </p:nvSpPr>
          <p:spPr>
            <a:xfrm>
              <a:off x="508000" y="508000"/>
              <a:ext cx="12052300" cy="14707870"/>
            </a:xfrm>
            <a:custGeom>
              <a:avLst/>
              <a:gdLst/>
              <a:ahLst/>
              <a:cxnLst/>
              <a:rect l="l" t="t" r="r" b="b"/>
              <a:pathLst>
                <a:path w="12052300" h="14707870">
                  <a:moveTo>
                    <a:pt x="10295890" y="14707870"/>
                  </a:moveTo>
                  <a:lnTo>
                    <a:pt x="0" y="13376911"/>
                  </a:lnTo>
                  <a:lnTo>
                    <a:pt x="1756410" y="0"/>
                  </a:lnTo>
                  <a:lnTo>
                    <a:pt x="12052300" y="1330960"/>
                  </a:lnTo>
                  <a:lnTo>
                    <a:pt x="10295890" y="14707870"/>
                  </a:lnTo>
                  <a:close/>
                </a:path>
              </a:pathLst>
            </a:custGeom>
            <a:blipFill>
              <a:blip r:embed="rId8"/>
              <a:stretch>
                <a:fillRect l="-41582" r="-41582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-21590"/>
              <a:ext cx="13561061" cy="15815310"/>
            </a:xfrm>
            <a:custGeom>
              <a:avLst/>
              <a:gdLst/>
              <a:ahLst/>
              <a:cxnLst/>
              <a:rect l="l" t="t" r="r" b="b"/>
              <a:pathLst>
                <a:path w="13561061" h="15815310">
                  <a:moveTo>
                    <a:pt x="13561061" y="15815310"/>
                  </a:moveTo>
                  <a:lnTo>
                    <a:pt x="0" y="15815310"/>
                  </a:lnTo>
                  <a:lnTo>
                    <a:pt x="0" y="0"/>
                  </a:lnTo>
                  <a:lnTo>
                    <a:pt x="13561061" y="0"/>
                  </a:lnTo>
                  <a:lnTo>
                    <a:pt x="13561061" y="15815310"/>
                  </a:lnTo>
                  <a:close/>
                </a:path>
              </a:pathLst>
            </a:custGeom>
            <a:blipFill>
              <a:blip r:embed="rId7"/>
              <a:stretch>
                <a:fillRect t="-144" b="-144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3519022" y="7451671"/>
            <a:ext cx="2925167" cy="1047937"/>
            <a:chOff x="0" y="0"/>
            <a:chExt cx="462247" cy="1655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2247" cy="165599"/>
            </a:xfrm>
            <a:custGeom>
              <a:avLst/>
              <a:gdLst/>
              <a:ahLst/>
              <a:cxnLst/>
              <a:rect l="l" t="t" r="r" b="b"/>
              <a:pathLst>
                <a:path w="462247" h="165599">
                  <a:moveTo>
                    <a:pt x="0" y="0"/>
                  </a:moveTo>
                  <a:lnTo>
                    <a:pt x="462247" y="0"/>
                  </a:lnTo>
                  <a:lnTo>
                    <a:pt x="462247" y="165599"/>
                  </a:lnTo>
                  <a:lnTo>
                    <a:pt x="0" y="165599"/>
                  </a:ln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462247" cy="165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614820" y="2182513"/>
            <a:ext cx="3282362" cy="1039206"/>
            <a:chOff x="0" y="0"/>
            <a:chExt cx="518692" cy="1642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18692" cy="164220"/>
            </a:xfrm>
            <a:custGeom>
              <a:avLst/>
              <a:gdLst/>
              <a:ahLst/>
              <a:cxnLst/>
              <a:rect l="l" t="t" r="r" b="b"/>
              <a:pathLst>
                <a:path w="518692" h="164220">
                  <a:moveTo>
                    <a:pt x="0" y="0"/>
                  </a:moveTo>
                  <a:lnTo>
                    <a:pt x="518692" y="0"/>
                  </a:lnTo>
                  <a:lnTo>
                    <a:pt x="518692" y="164220"/>
                  </a:lnTo>
                  <a:lnTo>
                    <a:pt x="0" y="164220"/>
                  </a:ln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18692" cy="164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498543" y="2473136"/>
            <a:ext cx="6340509" cy="1219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0B8D93"/>
                </a:solidFill>
                <a:latin typeface="Bebas Neue Bold" panose="020B0606020202050201"/>
                <a:ea typeface="Bebas Neue Bold" panose="020B0606020202050201"/>
                <a:cs typeface="Bebas Neue Bold" panose="020B0606020202050201"/>
                <a:sym typeface="Bebas Neue Bold" panose="020B0606020202050201"/>
              </a:rPr>
              <a:t>Destination Place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91600" y="1866900"/>
            <a:ext cx="6330175" cy="82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dirty="0">
                <a:solidFill>
                  <a:srgbClr val="EE9C22"/>
                </a:solidFill>
                <a:latin typeface="Breathing"/>
                <a:ea typeface="Breathing"/>
                <a:cs typeface="Breathing"/>
                <a:sym typeface="Breathing"/>
              </a:rPr>
              <a:t>The Best</a:t>
            </a:r>
          </a:p>
        </p:txBody>
      </p:sp>
      <p:sp>
        <p:nvSpPr>
          <p:cNvPr id="19" name="Freeform 19"/>
          <p:cNvSpPr/>
          <p:nvPr/>
        </p:nvSpPr>
        <p:spPr>
          <a:xfrm>
            <a:off x="10928092" y="3783641"/>
            <a:ext cx="593024" cy="593024"/>
          </a:xfrm>
          <a:custGeom>
            <a:avLst/>
            <a:gdLst/>
            <a:ahLst/>
            <a:cxnLst/>
            <a:rect l="l" t="t" r="r" b="b"/>
            <a:pathLst>
              <a:path w="593024" h="593024">
                <a:moveTo>
                  <a:pt x="0" y="0"/>
                </a:moveTo>
                <a:lnTo>
                  <a:pt x="593024" y="0"/>
                </a:lnTo>
                <a:lnTo>
                  <a:pt x="593024" y="593024"/>
                </a:lnTo>
                <a:lnTo>
                  <a:pt x="0" y="5930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928092" y="5014672"/>
            <a:ext cx="593024" cy="593024"/>
          </a:xfrm>
          <a:custGeom>
            <a:avLst/>
            <a:gdLst/>
            <a:ahLst/>
            <a:cxnLst/>
            <a:rect l="l" t="t" r="r" b="b"/>
            <a:pathLst>
              <a:path w="593024" h="593024">
                <a:moveTo>
                  <a:pt x="0" y="0"/>
                </a:moveTo>
                <a:lnTo>
                  <a:pt x="593024" y="0"/>
                </a:lnTo>
                <a:lnTo>
                  <a:pt x="593024" y="593025"/>
                </a:lnTo>
                <a:lnTo>
                  <a:pt x="0" y="593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912578" y="3889938"/>
            <a:ext cx="6064697" cy="93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Mumbai</a:t>
            </a:r>
            <a:r>
              <a:rPr lang="en-US" sz="180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: Experience the vibrant city life, rich history, and coastal beauty of Mumbai. Perfect for urban explorers and food enthusiasts.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82916" y="5105400"/>
            <a:ext cx="5771764" cy="124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Hawaii: </a:t>
            </a:r>
            <a:r>
              <a:rPr lang="en-US" sz="180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Immerse yourself in paradise with breathtaking beaches, lush landscapes, and unique Hawaiian culture. Ideal for relaxation and adventure.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899482" y="2429470"/>
            <a:ext cx="264050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Bebas Neue Bold" panose="020B0606020202050201"/>
                <a:ea typeface="Bebas Neue Bold" panose="020B0606020202050201"/>
                <a:cs typeface="Bebas Neue Bold" panose="020B0606020202050201"/>
                <a:sym typeface="Bebas Neue Bold" panose="020B0606020202050201"/>
              </a:rPr>
              <a:t>Destination wedding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277701" y="7689481"/>
            <a:ext cx="1407808" cy="52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Bebas Neue Bold" panose="020B0606020202050201"/>
                <a:ea typeface="Bebas Neue Bold" panose="020B0606020202050201"/>
                <a:cs typeface="Bebas Neue Bold" panose="020B0606020202050201"/>
                <a:sym typeface="Bebas Neue Bold" panose="020B0606020202050201"/>
              </a:rPr>
              <a:t>Beach</a:t>
            </a:r>
          </a:p>
        </p:txBody>
      </p:sp>
      <p:sp>
        <p:nvSpPr>
          <p:cNvPr id="25" name="Freeform 25"/>
          <p:cNvSpPr/>
          <p:nvPr/>
        </p:nvSpPr>
        <p:spPr>
          <a:xfrm>
            <a:off x="10999701" y="9244149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928092" y="6669031"/>
            <a:ext cx="593024" cy="593024"/>
          </a:xfrm>
          <a:custGeom>
            <a:avLst/>
            <a:gdLst/>
            <a:ahLst/>
            <a:cxnLst/>
            <a:rect l="l" t="t" r="r" b="b"/>
            <a:pathLst>
              <a:path w="593024" h="593024">
                <a:moveTo>
                  <a:pt x="0" y="0"/>
                </a:moveTo>
                <a:lnTo>
                  <a:pt x="593024" y="0"/>
                </a:lnTo>
                <a:lnTo>
                  <a:pt x="593024" y="593024"/>
                </a:lnTo>
                <a:lnTo>
                  <a:pt x="0" y="5930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1782916" y="6775328"/>
            <a:ext cx="5771764" cy="93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Sydney</a:t>
            </a:r>
            <a:r>
              <a:rPr lang="en-US" sz="180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: Visit iconic landmarks like the Sydney Opera House and enjoy Australia’s diverse wildlife and coastal beauty.</a:t>
            </a:r>
          </a:p>
        </p:txBody>
      </p:sp>
      <p:sp>
        <p:nvSpPr>
          <p:cNvPr id="28" name="Freeform 28"/>
          <p:cNvSpPr/>
          <p:nvPr/>
        </p:nvSpPr>
        <p:spPr>
          <a:xfrm>
            <a:off x="10928092" y="7956590"/>
            <a:ext cx="593024" cy="593024"/>
          </a:xfrm>
          <a:custGeom>
            <a:avLst/>
            <a:gdLst/>
            <a:ahLst/>
            <a:cxnLst/>
            <a:rect l="l" t="t" r="r" b="b"/>
            <a:pathLst>
              <a:path w="593024" h="593024">
                <a:moveTo>
                  <a:pt x="0" y="0"/>
                </a:moveTo>
                <a:lnTo>
                  <a:pt x="593024" y="0"/>
                </a:lnTo>
                <a:lnTo>
                  <a:pt x="593024" y="593024"/>
                </a:lnTo>
                <a:lnTo>
                  <a:pt x="0" y="5930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1782916" y="8012881"/>
            <a:ext cx="6324021" cy="93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Paris</a:t>
            </a:r>
            <a:r>
              <a:rPr lang="en-US" sz="180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: Discover the romance, art, and culture of Paris. From the Eiffel Tower to world-renowned cuisine, Paris promises unforgettable memories.</a:t>
            </a:r>
          </a:p>
        </p:txBody>
      </p:sp>
      <p:sp>
        <p:nvSpPr>
          <p:cNvPr id="30" name="Freeform 30"/>
          <p:cNvSpPr/>
          <p:nvPr/>
        </p:nvSpPr>
        <p:spPr>
          <a:xfrm>
            <a:off x="0" y="142193"/>
            <a:ext cx="3263037" cy="1181695"/>
          </a:xfrm>
          <a:custGeom>
            <a:avLst/>
            <a:gdLst/>
            <a:ahLst/>
            <a:cxnLst/>
            <a:rect l="l" t="t" r="r" b="b"/>
            <a:pathLst>
              <a:path w="3263037" h="1181695">
                <a:moveTo>
                  <a:pt x="0" y="0"/>
                </a:moveTo>
                <a:lnTo>
                  <a:pt x="3263037" y="0"/>
                </a:lnTo>
                <a:lnTo>
                  <a:pt x="3263037" y="1181695"/>
                </a:lnTo>
                <a:lnTo>
                  <a:pt x="0" y="118169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2220" b="-531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003822">
            <a:off x="-4460604" y="-3701768"/>
            <a:ext cx="15465167" cy="8583168"/>
          </a:xfrm>
          <a:custGeom>
            <a:avLst/>
            <a:gdLst/>
            <a:ahLst/>
            <a:cxnLst/>
            <a:rect l="l" t="t" r="r" b="b"/>
            <a:pathLst>
              <a:path w="15465167" h="8583168">
                <a:moveTo>
                  <a:pt x="0" y="0"/>
                </a:moveTo>
                <a:lnTo>
                  <a:pt x="15465167" y="0"/>
                </a:lnTo>
                <a:lnTo>
                  <a:pt x="15465167" y="8583167"/>
                </a:lnTo>
                <a:lnTo>
                  <a:pt x="0" y="8583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91281" y="7493514"/>
            <a:ext cx="9400342" cy="1909565"/>
            <a:chOff x="0" y="0"/>
            <a:chExt cx="1485481" cy="3017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5481" cy="301757"/>
            </a:xfrm>
            <a:custGeom>
              <a:avLst/>
              <a:gdLst/>
              <a:ahLst/>
              <a:cxnLst/>
              <a:rect l="l" t="t" r="r" b="b"/>
              <a:pathLst>
                <a:path w="1485481" h="301757">
                  <a:moveTo>
                    <a:pt x="0" y="0"/>
                  </a:moveTo>
                  <a:lnTo>
                    <a:pt x="1485481" y="0"/>
                  </a:lnTo>
                  <a:lnTo>
                    <a:pt x="1485481" y="301757"/>
                  </a:lnTo>
                  <a:lnTo>
                    <a:pt x="0" y="301757"/>
                  </a:ln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85481" cy="301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709818"/>
            <a:ext cx="6780833" cy="7577182"/>
            <a:chOff x="0" y="0"/>
            <a:chExt cx="9041111" cy="1010290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20188" r="20188"/>
            <a:stretch>
              <a:fillRect/>
            </a:stretch>
          </p:blipFill>
          <p:spPr>
            <a:xfrm>
              <a:off x="0" y="0"/>
              <a:ext cx="9041111" cy="10102909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17259300" y="8042428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7974358"/>
            <a:ext cx="723539" cy="702491"/>
          </a:xfrm>
          <a:custGeom>
            <a:avLst/>
            <a:gdLst/>
            <a:ahLst/>
            <a:cxnLst/>
            <a:rect l="l" t="t" r="r" b="b"/>
            <a:pathLst>
              <a:path w="723539" h="702491">
                <a:moveTo>
                  <a:pt x="0" y="0"/>
                </a:moveTo>
                <a:lnTo>
                  <a:pt x="723539" y="0"/>
                </a:lnTo>
                <a:lnTo>
                  <a:pt x="723539" y="702491"/>
                </a:lnTo>
                <a:lnTo>
                  <a:pt x="0" y="702491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792200" y="1181100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dirty="0">
                <a:solidFill>
                  <a:srgbClr val="00000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BIRAJEE TRAVELS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41658" y="7839075"/>
            <a:ext cx="5825607" cy="1564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Why Book with Us?</a:t>
            </a:r>
          </a:p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Competitive prices</a:t>
            </a:r>
          </a:p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Quality accommodations</a:t>
            </a:r>
          </a:p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Customized experiences for every traveler</a:t>
            </a:r>
          </a:p>
          <a:p>
            <a:pPr algn="l">
              <a:lnSpc>
                <a:spcPts val="252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8039702" y="2114769"/>
            <a:ext cx="843077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EE9C22"/>
                </a:solidFill>
                <a:latin typeface="Breathing"/>
                <a:ea typeface="Breathing"/>
                <a:cs typeface="Breathing"/>
                <a:sym typeface="Breathing"/>
              </a:rPr>
              <a:t>Packages and Pricing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72400" y="3561618"/>
            <a:ext cx="8796598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b="1" dirty="0" smtClean="0">
                <a:solidFill>
                  <a:srgbClr val="1E2328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Mumbai</a:t>
            </a:r>
            <a:r>
              <a:rPr lang="en-US" dirty="0" smtClean="0">
                <a:solidFill>
                  <a:srgbClr val="1E232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:   Starting at $90 (Originally $120)</a:t>
            </a:r>
          </a:p>
          <a:p>
            <a:pPr algn="l">
              <a:lnSpc>
                <a:spcPts val="2520"/>
              </a:lnSpc>
            </a:pPr>
            <a:r>
              <a:rPr lang="en-US" sz="1800" smtClean="0">
                <a:solidFill>
                  <a:srgbClr val="1E232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                           Includes </a:t>
            </a:r>
            <a:r>
              <a:rPr lang="en-US" sz="1800" dirty="0">
                <a:solidFill>
                  <a:srgbClr val="1E232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3-day city tour, hotel stay, and meals.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72400" y="4430298"/>
            <a:ext cx="10630936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 b="1" dirty="0">
                <a:solidFill>
                  <a:srgbClr val="1E2328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Hawaii</a:t>
            </a:r>
            <a:r>
              <a:rPr lang="en-US" sz="1800" dirty="0">
                <a:solidFill>
                  <a:srgbClr val="1E232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:    Starting at $90 (Originally $120)</a:t>
            </a: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1E232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                         Beachfront accommodations, island excursions, &amp; traditional Hawaiian meals.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09533" y="5298977"/>
            <a:ext cx="10215356" cy="62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 b="1" dirty="0">
                <a:solidFill>
                  <a:srgbClr val="1E2328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Sydney</a:t>
            </a:r>
            <a:r>
              <a:rPr lang="en-US" sz="1800" dirty="0">
                <a:solidFill>
                  <a:srgbClr val="1E232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:   Starting at $90 (Originally $120)</a:t>
            </a: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1E232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                          Includes a tour of the Sydney Opera House, harbor cruise, and more.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25849" y="6168845"/>
            <a:ext cx="10462151" cy="62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 b="1">
                <a:solidFill>
                  <a:srgbClr val="1E2328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Paris</a:t>
            </a:r>
            <a:r>
              <a:rPr lang="en-US" sz="1800">
                <a:solidFill>
                  <a:srgbClr val="1E232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:    Starting at $90 (Originally $120)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E232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                     Guided tours to the Eiffel Tower, Louvre Museum, and fine dining experiences.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687800" y="1257300"/>
            <a:ext cx="416399" cy="289965"/>
          </a:xfrm>
          <a:custGeom>
            <a:avLst/>
            <a:gdLst/>
            <a:ahLst/>
            <a:cxnLst/>
            <a:rect l="l" t="t" r="r" b="b"/>
            <a:pathLst>
              <a:path w="416399" h="289965">
                <a:moveTo>
                  <a:pt x="0" y="0"/>
                </a:moveTo>
                <a:lnTo>
                  <a:pt x="416399" y="0"/>
                </a:lnTo>
                <a:lnTo>
                  <a:pt x="416399" y="289965"/>
                </a:lnTo>
                <a:lnTo>
                  <a:pt x="0" y="289965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792200" y="0"/>
            <a:ext cx="3263037" cy="1181695"/>
          </a:xfrm>
          <a:custGeom>
            <a:avLst/>
            <a:gdLst/>
            <a:ahLst/>
            <a:cxnLst/>
            <a:rect l="l" t="t" r="r" b="b"/>
            <a:pathLst>
              <a:path w="3263037" h="1181695">
                <a:moveTo>
                  <a:pt x="0" y="0"/>
                </a:moveTo>
                <a:lnTo>
                  <a:pt x="3263037" y="0"/>
                </a:lnTo>
                <a:lnTo>
                  <a:pt x="3263037" y="1181695"/>
                </a:lnTo>
                <a:lnTo>
                  <a:pt x="0" y="11816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220" b="-531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003822">
            <a:off x="-4460604" y="-3701768"/>
            <a:ext cx="15465167" cy="8583168"/>
          </a:xfrm>
          <a:custGeom>
            <a:avLst/>
            <a:gdLst/>
            <a:ahLst/>
            <a:cxnLst/>
            <a:rect l="l" t="t" r="r" b="b"/>
            <a:pathLst>
              <a:path w="15465167" h="8583168">
                <a:moveTo>
                  <a:pt x="0" y="0"/>
                </a:moveTo>
                <a:lnTo>
                  <a:pt x="15465167" y="0"/>
                </a:lnTo>
                <a:lnTo>
                  <a:pt x="15465167" y="8583167"/>
                </a:lnTo>
                <a:lnTo>
                  <a:pt x="0" y="8583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709818"/>
            <a:ext cx="6780833" cy="7577182"/>
            <a:chOff x="0" y="0"/>
            <a:chExt cx="9041111" cy="1010290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32562" r="32562"/>
            <a:stretch>
              <a:fillRect/>
            </a:stretch>
          </p:blipFill>
          <p:spPr>
            <a:xfrm>
              <a:off x="0" y="0"/>
              <a:ext cx="9041111" cy="10102909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17259300" y="8042428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7974358"/>
            <a:ext cx="723539" cy="702491"/>
          </a:xfrm>
          <a:custGeom>
            <a:avLst/>
            <a:gdLst/>
            <a:ahLst/>
            <a:cxnLst/>
            <a:rect l="l" t="t" r="r" b="b"/>
            <a:pathLst>
              <a:path w="723539" h="702491">
                <a:moveTo>
                  <a:pt x="0" y="0"/>
                </a:moveTo>
                <a:lnTo>
                  <a:pt x="723539" y="0"/>
                </a:lnTo>
                <a:lnTo>
                  <a:pt x="723539" y="702491"/>
                </a:lnTo>
                <a:lnTo>
                  <a:pt x="0" y="702491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845689" y="1523286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BIRAJEE TRAVELS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39702" y="3141743"/>
            <a:ext cx="843077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EE9C22"/>
                </a:solidFill>
                <a:latin typeface="Breathing"/>
                <a:ea typeface="Breathing"/>
                <a:cs typeface="Breathing"/>
                <a:sym typeface="Breathing"/>
              </a:rPr>
              <a:t>Booking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39702" y="4813935"/>
            <a:ext cx="8858485" cy="62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 b="1">
                <a:solidFill>
                  <a:srgbClr val="1E2328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Select your destination</a:t>
            </a:r>
            <a:r>
              <a:rPr lang="en-US" sz="1800">
                <a:solidFill>
                  <a:srgbClr val="1E232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:   Browse through our list of destinations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E232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                                                         Choose the place that excites you.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39702" y="5736843"/>
            <a:ext cx="10692823" cy="93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 b="1">
                <a:solidFill>
                  <a:srgbClr val="1E2328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Enter Travel Details</a:t>
            </a:r>
            <a:r>
              <a:rPr lang="en-US" sz="1800">
                <a:solidFill>
                  <a:srgbClr val="1E232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:   Where to: Choose your destination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E232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                                                  How Many: Specify the number of guests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E232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                                                  Arrival &amp; Departure Dates: Select your travel dates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39702" y="6996048"/>
            <a:ext cx="10215356" cy="62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 b="1">
                <a:solidFill>
                  <a:srgbClr val="1E2328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Get Instant Confirmation</a:t>
            </a:r>
            <a:r>
              <a:rPr lang="en-US" sz="1800">
                <a:solidFill>
                  <a:srgbClr val="1E232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:  Receive an email confirmation with all your booking                      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E232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                                                           Details for easy reference.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718105" y="1561386"/>
            <a:ext cx="467565" cy="325595"/>
          </a:xfrm>
          <a:custGeom>
            <a:avLst/>
            <a:gdLst/>
            <a:ahLst/>
            <a:cxnLst/>
            <a:rect l="l" t="t" r="r" b="b"/>
            <a:pathLst>
              <a:path w="467565" h="325595">
                <a:moveTo>
                  <a:pt x="0" y="0"/>
                </a:moveTo>
                <a:lnTo>
                  <a:pt x="467565" y="0"/>
                </a:lnTo>
                <a:lnTo>
                  <a:pt x="467565" y="325595"/>
                </a:lnTo>
                <a:lnTo>
                  <a:pt x="0" y="325595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1846229"/>
            <a:ext cx="6763352" cy="8440771"/>
            <a:chOff x="0" y="0"/>
            <a:chExt cx="9017803" cy="1125436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1"/>
            <a:srcRect l="23290" r="23290"/>
            <a:stretch>
              <a:fillRect/>
            </a:stretch>
          </p:blipFill>
          <p:spPr>
            <a:xfrm>
              <a:off x="0" y="0"/>
              <a:ext cx="9017803" cy="11254362"/>
            </a:xfrm>
            <a:prstGeom prst="rect">
              <a:avLst/>
            </a:prstGeom>
          </p:spPr>
        </p:pic>
      </p:grpSp>
      <p:sp>
        <p:nvSpPr>
          <p:cNvPr id="15" name="Freeform 15"/>
          <p:cNvSpPr/>
          <p:nvPr/>
        </p:nvSpPr>
        <p:spPr>
          <a:xfrm>
            <a:off x="13716000" y="266700"/>
            <a:ext cx="3263037" cy="1181695"/>
          </a:xfrm>
          <a:custGeom>
            <a:avLst/>
            <a:gdLst/>
            <a:ahLst/>
            <a:cxnLst/>
            <a:rect l="l" t="t" r="r" b="b"/>
            <a:pathLst>
              <a:path w="3263037" h="1181695">
                <a:moveTo>
                  <a:pt x="0" y="0"/>
                </a:moveTo>
                <a:lnTo>
                  <a:pt x="3263037" y="0"/>
                </a:lnTo>
                <a:lnTo>
                  <a:pt x="3263037" y="1181695"/>
                </a:lnTo>
                <a:lnTo>
                  <a:pt x="0" y="118169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220" b="-531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148439" y="4107049"/>
            <a:ext cx="3212619" cy="3878274"/>
            <a:chOff x="0" y="0"/>
            <a:chExt cx="6350000" cy="7665720"/>
          </a:xfrm>
        </p:grpSpPr>
        <p:sp>
          <p:nvSpPr>
            <p:cNvPr id="5" name="Freeform 5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-24665" r="-24665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761080" y="4107049"/>
            <a:ext cx="3212619" cy="3878274"/>
            <a:chOff x="0" y="0"/>
            <a:chExt cx="6350000" cy="7665720"/>
          </a:xfrm>
        </p:grpSpPr>
        <p:sp>
          <p:nvSpPr>
            <p:cNvPr id="8" name="Freeform 8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EE9C2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6"/>
              <a:stretch>
                <a:fillRect l="-38492" r="-38492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929269" y="4107049"/>
            <a:ext cx="3212619" cy="3878274"/>
            <a:chOff x="0" y="0"/>
            <a:chExt cx="6350000" cy="7665720"/>
          </a:xfrm>
        </p:grpSpPr>
        <p:sp>
          <p:nvSpPr>
            <p:cNvPr id="11" name="Freeform 11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EE9C2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7" cstate="print"/>
              <a:stretch>
                <a:fillRect l="-49553" r="223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316600" y="4107049"/>
            <a:ext cx="3212619" cy="3878274"/>
            <a:chOff x="0" y="0"/>
            <a:chExt cx="6350000" cy="7665720"/>
          </a:xfrm>
        </p:grpSpPr>
        <p:sp>
          <p:nvSpPr>
            <p:cNvPr id="14" name="Freeform 14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8" cstate="print"/>
              <a:stretch>
                <a:fillRect l="-34684" t="-17203" r="-40119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3742063" y="83978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BIRAJEE TRAVELS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02920" y="2412466"/>
            <a:ext cx="11082160" cy="1219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Bebas Neue Bold" panose="020B0606020202050201"/>
                <a:ea typeface="Bebas Neue Bold" panose="020B0606020202050201"/>
                <a:cs typeface="Bebas Neue Bold" panose="020B0606020202050201"/>
                <a:sym typeface="Bebas Neue Bold" panose="020B0606020202050201"/>
              </a:rPr>
              <a:t>MOre Happines With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73745" y="1593349"/>
            <a:ext cx="6330175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EE9C22"/>
                </a:solidFill>
                <a:latin typeface="Breathing"/>
                <a:ea typeface="Breathing"/>
                <a:cs typeface="Breathing"/>
                <a:sym typeface="Breathing"/>
              </a:rPr>
              <a:t>Photo Gallery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08410" y="8520816"/>
            <a:ext cx="2892679" cy="47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000" b="1">
                <a:solidFill>
                  <a:srgbClr val="EE9C22"/>
                </a:solidFill>
                <a:latin typeface="Bebas Neue Bold" panose="020B0606020202050201"/>
                <a:ea typeface="Bebas Neue Bold" panose="020B0606020202050201"/>
                <a:cs typeface="Bebas Neue Bold" panose="020B0606020202050201"/>
                <a:sym typeface="Bebas Neue Bold" panose="020B0606020202050201"/>
              </a:rPr>
              <a:t>Best Holiday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16600" y="8520816"/>
            <a:ext cx="3212619" cy="47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000" b="1">
                <a:solidFill>
                  <a:srgbClr val="EE9C22"/>
                </a:solidFill>
                <a:latin typeface="Bebas Neue Bold" panose="020B0606020202050201"/>
                <a:ea typeface="Bebas Neue Bold" panose="020B0606020202050201"/>
                <a:cs typeface="Bebas Neue Bold" panose="020B0606020202050201"/>
                <a:sym typeface="Bebas Neue Bold" panose="020B0606020202050201"/>
              </a:rPr>
              <a:t>travel planner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23570" y="8520816"/>
            <a:ext cx="3793030" cy="47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000" b="1">
                <a:solidFill>
                  <a:srgbClr val="EE9C22"/>
                </a:solidFill>
                <a:latin typeface="Bebas Neue Bold" panose="020B0606020202050201"/>
                <a:ea typeface="Bebas Neue Bold" panose="020B0606020202050201"/>
                <a:cs typeface="Bebas Neue Bold" panose="020B0606020202050201"/>
                <a:sym typeface="Bebas Neue Bold" panose="020B0606020202050201"/>
              </a:rPr>
              <a:t>around The World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08410" y="8981760"/>
            <a:ext cx="2824105" cy="82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0"/>
              </a:lnSpc>
            </a:pPr>
            <a:r>
              <a:rPr lang="en-US" sz="1800" b="1">
                <a:solidFill>
                  <a:srgbClr val="FFFFFF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Capture your perfect holiday moments with us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16600" y="8981760"/>
            <a:ext cx="3212619" cy="82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0"/>
              </a:lnSpc>
            </a:pPr>
            <a:r>
              <a:rPr lang="en-US" sz="1800" b="1">
                <a:solidFill>
                  <a:srgbClr val="FFFFFF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Plan your dream journey with personalized travel insights.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973745" y="8981760"/>
            <a:ext cx="2999954" cy="82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0"/>
              </a:lnSpc>
            </a:pPr>
            <a:r>
              <a:rPr lang="en-US" sz="1800" b="1">
                <a:solidFill>
                  <a:srgbClr val="FFFFFF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Experience the beauty of diverse cultures and landscapes.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66711" y="8520816"/>
            <a:ext cx="3937735" cy="47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000" b="1">
                <a:solidFill>
                  <a:srgbClr val="EE9C22"/>
                </a:solidFill>
                <a:latin typeface="Bebas Neue Bold" panose="020B0606020202050201"/>
                <a:ea typeface="Bebas Neue Bold" panose="020B0606020202050201"/>
                <a:cs typeface="Bebas Neue Bold" panose="020B0606020202050201"/>
                <a:sym typeface="Bebas Neue Bold" panose="020B0606020202050201"/>
              </a:rPr>
              <a:t>awesome Destination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72119" y="8981760"/>
            <a:ext cx="3269769" cy="82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0"/>
              </a:lnSpc>
            </a:pPr>
            <a:r>
              <a:rPr lang="en-US" sz="1800" b="1">
                <a:solidFill>
                  <a:srgbClr val="FFFFFF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Explore awe-inspiring locations and create lasting memories.</a:t>
            </a:r>
          </a:p>
        </p:txBody>
      </p:sp>
      <p:sp>
        <p:nvSpPr>
          <p:cNvPr id="27" name="Freeform 27"/>
          <p:cNvSpPr/>
          <p:nvPr/>
        </p:nvSpPr>
        <p:spPr>
          <a:xfrm>
            <a:off x="0" y="142193"/>
            <a:ext cx="3263037" cy="1181695"/>
          </a:xfrm>
          <a:custGeom>
            <a:avLst/>
            <a:gdLst/>
            <a:ahLst/>
            <a:cxnLst/>
            <a:rect l="l" t="t" r="r" b="b"/>
            <a:pathLst>
              <a:path w="3263037" h="1181695">
                <a:moveTo>
                  <a:pt x="0" y="0"/>
                </a:moveTo>
                <a:lnTo>
                  <a:pt x="3263037" y="0"/>
                </a:lnTo>
                <a:lnTo>
                  <a:pt x="3263037" y="1181695"/>
                </a:lnTo>
                <a:lnTo>
                  <a:pt x="0" y="11816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220" b="-531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596</Words>
  <Application>WPS Presentation</Application>
  <PresentationFormat>Custom</PresentationFormat>
  <Paragraphs>99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Mangal</vt:lpstr>
      <vt:lpstr>Calibri</vt:lpstr>
      <vt:lpstr>Bebas Neue Bold</vt:lpstr>
      <vt:lpstr>Breathing</vt:lpstr>
      <vt:lpstr>Montserrat Classic Bold</vt:lpstr>
      <vt:lpstr>Montserrat Bold</vt:lpstr>
      <vt:lpstr>Wingdings</vt:lpstr>
      <vt:lpstr>Montserrat</vt:lpstr>
      <vt:lpstr>Montserrat Medium</vt:lpstr>
      <vt:lpstr>Montserrat Classic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BIRAJEE TRAVELS</dc:title>
  <dc:creator>Bina Computer</dc:creator>
  <cp:lastModifiedBy>Bina Computer</cp:lastModifiedBy>
  <cp:revision>13</cp:revision>
  <dcterms:created xsi:type="dcterms:W3CDTF">2006-08-16T00:00:00Z</dcterms:created>
  <dcterms:modified xsi:type="dcterms:W3CDTF">2024-11-07T09:13:52Z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E28112A279F740BD8F77FEF002843A02_12</vt:lpwstr>
  </property>
  <property fmtid="{D5CDD505-2E9C-101B-9397-08002B2CF9AE}" pid="3" name="KSOProductBuildVer">
    <vt:lpwstr>1033-12.2.0.18607</vt:lpwstr>
  </property>
</Properties>
</file>